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56" r:id="rId2"/>
    <p:sldId id="267" r:id="rId3"/>
    <p:sldId id="265" r:id="rId4"/>
    <p:sldId id="379" r:id="rId5"/>
    <p:sldId id="359" r:id="rId6"/>
    <p:sldId id="367" r:id="rId7"/>
    <p:sldId id="357" r:id="rId8"/>
    <p:sldId id="363" r:id="rId9"/>
    <p:sldId id="361" r:id="rId10"/>
    <p:sldId id="364" r:id="rId11"/>
    <p:sldId id="365" r:id="rId12"/>
    <p:sldId id="360" r:id="rId13"/>
    <p:sldId id="362" r:id="rId14"/>
    <p:sldId id="366" r:id="rId15"/>
    <p:sldId id="375" r:id="rId16"/>
    <p:sldId id="376" r:id="rId17"/>
    <p:sldId id="377" r:id="rId18"/>
    <p:sldId id="368" r:id="rId19"/>
    <p:sldId id="369" r:id="rId20"/>
    <p:sldId id="370" r:id="rId21"/>
    <p:sldId id="371" r:id="rId22"/>
    <p:sldId id="374" r:id="rId23"/>
    <p:sldId id="372" r:id="rId24"/>
    <p:sldId id="373" r:id="rId25"/>
    <p:sldId id="378" r:id="rId26"/>
    <p:sldId id="31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467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135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34"/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Yerleştirme</a:t>
            </a:r>
            <a:r>
              <a:rPr lang="tr-TR" baseline="0" dirty="0" smtClean="0"/>
              <a:t> Puanı Hesaplama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explosion val="0"/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 smtClean="0"/>
            <a:t>II.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 smtClean="0"/>
            <a:t>% 60</a:t>
          </a:r>
          <a:endParaRPr lang="tr-TR" sz="3600" b="1" dirty="0"/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 smtClean="0"/>
            <a:t>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 smtClean="0"/>
            <a:t>% 40</a:t>
          </a:r>
          <a:endParaRPr lang="tr-TR" sz="3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04.12.2019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AE48-4EF8-418B-BF75-42BF8E1733B3}" type="datetime1">
              <a:rPr lang="tr-TR" smtClean="0"/>
              <a:pPr/>
              <a:t>04.12.2019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Kırşehir Fen Lisesi Rehberlik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A7F6-2FDE-4C33-8079-2D0F27B8A5E9}" type="datetime1">
              <a:rPr lang="tr-TR" smtClean="0"/>
              <a:pPr/>
              <a:t>04.12.2019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Kırşehir Fen Lisesi Rehberlik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5F9-A30F-410E-ABCD-8505A52BD32C}" type="datetime1">
              <a:rPr lang="tr-TR" smtClean="0"/>
              <a:pPr/>
              <a:t>04.12.2019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Kırşehir Fen Lisesi Rehberlik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3F15-F6E4-4BFA-8954-9970D773340E}" type="datetime1">
              <a:rPr lang="tr-TR" smtClean="0"/>
              <a:pPr/>
              <a:t>04.12.2019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Kırşehir Fen Lisesi Rehberlik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3DF8-4421-4A1B-9CCA-DD67E7590747}" type="datetime1">
              <a:rPr lang="tr-TR" smtClean="0"/>
              <a:pPr/>
              <a:t>04.12.2019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Kırşehir Fen Lisesi Rehberlik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4A4F-E39F-4BA1-AF0C-67DAE26DB817}" type="datetime1">
              <a:rPr lang="tr-TR" smtClean="0"/>
              <a:pPr/>
              <a:t>04.12.2019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Kırşehir Fen Lisesi Rehberlik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28AB-8ABA-4218-BC82-E212D105931D}" type="datetime1">
              <a:rPr lang="tr-TR" smtClean="0"/>
              <a:pPr/>
              <a:t>04.12.2019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Kırşehir Fen Lisesi Rehberlik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71A6-6B5C-4E56-87A2-45BC3EDA2314}" type="datetime1">
              <a:rPr lang="tr-TR" smtClean="0"/>
              <a:pPr/>
              <a:t>04.12.2019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Kırşehir Fen Lisesi Rehberlik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DD1A-18C7-4F29-A545-EFB0C7CFB09E}" type="datetime1">
              <a:rPr lang="tr-TR" smtClean="0"/>
              <a:pPr/>
              <a:t>04.12.2019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Kırşehir Fen Lisesi Rehberlik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202A-D53B-4911-B4E5-8FD06C917F56}" type="datetime1">
              <a:rPr lang="tr-TR" smtClean="0"/>
              <a:pPr/>
              <a:t>04.12.2019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Kırşehir Fen Lisesi Rehberlik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8BB5-2F46-44C8-9CEB-9B97378F3DC8}" type="datetime1">
              <a:rPr lang="tr-TR" smtClean="0"/>
              <a:pPr/>
              <a:t>04.12.2019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Kırşehir Fen Lisesi Rehberlik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995EA-C6A4-40C9-9464-83CB1D6AEA1B}" type="datetime1">
              <a:rPr lang="tr-TR" smtClean="0"/>
              <a:pPr/>
              <a:t>04.12.2019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Kırşehir Fen Lisesi Rehberlik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Kırşehir Fen Lisesi Rehberlik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  <a:endParaRPr lang="tr-TR" sz="173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7176978" y="702707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34C1-0B97-4EC2-BD12-00A80117BF0B}" type="datetime1">
              <a:rPr lang="tr-TR" smtClean="0"/>
              <a:pPr/>
              <a:t>04.12.2019</a:t>
            </a:fld>
            <a:endParaRPr lang="en-US"/>
          </a:p>
        </p:txBody>
      </p:sp>
      <p:pic>
        <p:nvPicPr>
          <p:cNvPr id="1026" name="Picture 2" descr="fenlisesilogo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441" y="159488"/>
            <a:ext cx="16668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/>
                <a:gridCol w="643728"/>
                <a:gridCol w="831060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Türk Dili ve Edebiyatı- 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Sosyal Bilimler-2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Sözel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Matematik </a:t>
                      </a:r>
                      <a:endParaRPr lang="tr-TR" sz="16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Kırşehir Fen Lisesi Rehberlik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5252-AD26-4E20-B97D-7145A97635D4}" type="datetime1">
              <a:rPr lang="tr-TR" smtClean="0"/>
              <a:pPr/>
              <a:t>04.12.2019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/>
                <a:gridCol w="1250682"/>
                <a:gridCol w="1614644"/>
                <a:gridCol w="1432663"/>
                <a:gridCol w="1432663"/>
                <a:gridCol w="1432663"/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Kırşehir Fen Lisesi Rehberlik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6572-DE57-4294-B1F9-03B8E722B472}" type="datetime1">
              <a:rPr lang="tr-TR" smtClean="0"/>
              <a:pPr/>
              <a:t>04.12.2019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/>
                <a:gridCol w="1352550"/>
                <a:gridCol w="1162050"/>
                <a:gridCol w="1209675"/>
                <a:gridCol w="1009650"/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Adayın, Yerleşmeyi Hedeflediği Programın Puan Türleri</a:t>
                      </a:r>
                      <a:r>
                        <a:rPr lang="tr-TR" baseline="0" dirty="0" smtClean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ALAN YETERLİLİK TESTLERİ </a:t>
                      </a:r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Türk Dili ve Edebiyatı- Sosyal Bilimler-1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Sosyal Bilimler-2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 Matematik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Sayısal + Eşit Ağırlık  Puanı</a:t>
                      </a:r>
                      <a:r>
                        <a:rPr lang="tr-TR" baseline="0" dirty="0" smtClean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546040"/>
            <a:ext cx="3086100" cy="365125"/>
          </a:xfrm>
        </p:spPr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Kırşehir Fen Lisesi Rehberlik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A36F-9857-4795-9FF0-DFE988FDDEF8}" type="datetime1">
              <a:rPr lang="tr-TR" smtClean="0"/>
              <a:pPr/>
              <a:t>04.12.2019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Kırşehir Fen Lisesi Rehberlik</a:t>
            </a:r>
            <a:endParaRPr lang="en-US" b="1" dirty="0"/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7" name="3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0104-4DC9-49C7-A3B3-25EC7EB34BFB}" type="datetime1">
              <a:rPr lang="tr-TR" smtClean="0"/>
              <a:pPr/>
              <a:t>04.12.2019</a:t>
            </a:fld>
            <a:endParaRPr lang="en-US"/>
          </a:p>
        </p:txBody>
      </p:sp>
      <p:pic>
        <p:nvPicPr>
          <p:cNvPr id="2050" name="Picture 2" descr="fenlisesilog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057" y="4517409"/>
            <a:ext cx="16668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515002" y="4202718"/>
            <a:ext cx="2168783" cy="12359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92375" y="4186052"/>
            <a:ext cx="2222206" cy="12359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56637" y="4220963"/>
            <a:ext cx="2009552" cy="12359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856" y="5383152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TYT</a:t>
            </a:r>
          </a:p>
          <a:p>
            <a:pPr algn="ctr"/>
            <a:r>
              <a:rPr lang="tr-TR" sz="16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Temel Yeterlilik Testi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623123" y="5412406"/>
            <a:ext cx="194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AYT</a:t>
            </a:r>
          </a:p>
          <a:p>
            <a:pPr algn="ctr"/>
            <a:r>
              <a:rPr lang="tr-TR" sz="1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Alan Yeterlilik Testi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6683723" y="5540002"/>
            <a:ext cx="1942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YDT</a:t>
            </a:r>
          </a:p>
          <a:p>
            <a:pPr algn="ctr"/>
            <a:r>
              <a:rPr lang="tr-TR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Yabancı Dil Testi</a:t>
            </a:r>
            <a:endParaRPr lang="en-US" sz="16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39 Resim" descr="takv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005" y="1072619"/>
            <a:ext cx="2477386" cy="2448504"/>
          </a:xfrm>
          <a:prstGeom prst="rect">
            <a:avLst/>
          </a:prstGeom>
        </p:spPr>
      </p:pic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Kırşehir Fen Lisesi Rehberlik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D76C-4967-4E74-AFBC-3138949708F0}" type="datetime1">
              <a:rPr lang="tr-TR" smtClean="0"/>
              <a:pPr/>
              <a:t>04.12.2019</a:t>
            </a:fld>
            <a:endParaRPr lang="en-US"/>
          </a:p>
        </p:txBody>
      </p:sp>
      <p:sp>
        <p:nvSpPr>
          <p:cNvPr id="15" name="14 Metin kutusu"/>
          <p:cNvSpPr txBox="1"/>
          <p:nvPr/>
        </p:nvSpPr>
        <p:spPr>
          <a:xfrm>
            <a:off x="2674961" y="2606723"/>
            <a:ext cx="38623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2020 yılı için </a:t>
            </a:r>
            <a:endParaRPr lang="tr-TR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tarihleri:</a:t>
            </a:r>
            <a:endParaRPr lang="tr-TR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1050878" y="4462818"/>
            <a:ext cx="1705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20 </a:t>
            </a:r>
            <a:r>
              <a:rPr lang="tr-TR" dirty="0" smtClean="0"/>
              <a:t>Haziran 2020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Saat: 10.00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3796353" y="4396853"/>
            <a:ext cx="1705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21 </a:t>
            </a:r>
            <a:r>
              <a:rPr lang="tr-TR" dirty="0" smtClean="0"/>
              <a:t>Haziran 2020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Saat: 10.00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6730622" y="4383206"/>
            <a:ext cx="1705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21 </a:t>
            </a:r>
            <a:r>
              <a:rPr lang="tr-TR" dirty="0" smtClean="0"/>
              <a:t>Haziran 2020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Saat: 15.30</a:t>
            </a:r>
            <a:endParaRPr lang="tr-TR" dirty="0"/>
          </a:p>
        </p:txBody>
      </p:sp>
      <p:sp>
        <p:nvSpPr>
          <p:cNvPr id="19" name="Rounded Rectangle 27"/>
          <p:cNvSpPr/>
          <p:nvPr/>
        </p:nvSpPr>
        <p:spPr>
          <a:xfrm>
            <a:off x="3411042" y="1452743"/>
            <a:ext cx="2771393" cy="9083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3591635" y="1626358"/>
            <a:ext cx="239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Başvuru Tarihleri</a:t>
            </a:r>
          </a:p>
          <a:p>
            <a:pPr algn="ctr"/>
            <a:r>
              <a:rPr lang="tr-TR" dirty="0" smtClean="0"/>
              <a:t>06 Şubat – 3 Mart 2020</a:t>
            </a:r>
            <a:endParaRPr lang="tr-TR" dirty="0" smtClean="0"/>
          </a:p>
        </p:txBody>
      </p:sp>
      <p:sp>
        <p:nvSpPr>
          <p:cNvPr id="21" name="Rounded Rectangle 27"/>
          <p:cNvSpPr/>
          <p:nvPr/>
        </p:nvSpPr>
        <p:spPr>
          <a:xfrm>
            <a:off x="6372607" y="2287531"/>
            <a:ext cx="2771393" cy="9083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6487236" y="2365612"/>
            <a:ext cx="239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Sınav Sonuç Tarihi</a:t>
            </a:r>
          </a:p>
          <a:p>
            <a:pPr algn="ctr"/>
            <a:r>
              <a:rPr lang="tr-TR" dirty="0" smtClean="0"/>
              <a:t>23 Temmuz 2020</a:t>
            </a:r>
            <a:endParaRPr lang="tr-TR" dirty="0" smtClean="0"/>
          </a:p>
        </p:txBody>
      </p:sp>
      <p:sp>
        <p:nvSpPr>
          <p:cNvPr id="25" name="24 Aşağı Ok"/>
          <p:cNvSpPr/>
          <p:nvPr/>
        </p:nvSpPr>
        <p:spPr>
          <a:xfrm>
            <a:off x="4449170" y="3643953"/>
            <a:ext cx="368490" cy="45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3F15-F6E4-4BFA-8954-9970D773340E}" type="datetime1">
              <a:rPr lang="tr-TR" smtClean="0"/>
              <a:pPr/>
              <a:t>04.12.2019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Kırşehir Fen Lisesi Rehberlik</a:t>
            </a: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BAZI SAYISAL VERİLER</a:t>
            </a:r>
          </a:p>
        </p:txBody>
      </p:sp>
      <p:pic>
        <p:nvPicPr>
          <p:cNvPr id="1026" name="Picture 2" descr="C:\Users\Tevfik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0415"/>
            <a:ext cx="9144000" cy="499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3F15-F6E4-4BFA-8954-9970D773340E}" type="datetime1">
              <a:rPr lang="tr-TR" smtClean="0"/>
              <a:pPr/>
              <a:t>04.12.2019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Kırşehir Fen Lisesi Rehberlik</a:t>
            </a: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BAZI SAYISAL VERİLER</a:t>
            </a:r>
          </a:p>
        </p:txBody>
      </p:sp>
      <p:pic>
        <p:nvPicPr>
          <p:cNvPr id="2050" name="Picture 2" descr="C:\Users\Tevfik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41124"/>
            <a:ext cx="9069532" cy="3463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3F15-F6E4-4BFA-8954-9970D773340E}" type="datetime1">
              <a:rPr lang="tr-TR" smtClean="0"/>
              <a:pPr/>
              <a:t>04.12.2019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Kırşehir Fen Lisesi Rehberlik</a:t>
            </a: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BAZI SAYISAL VERİLER</a:t>
            </a:r>
          </a:p>
        </p:txBody>
      </p:sp>
      <p:pic>
        <p:nvPicPr>
          <p:cNvPr id="3074" name="Picture 2" descr="C:\Users\Tevfik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2" y="1951630"/>
            <a:ext cx="9137408" cy="4012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Kırşehir Fen Lisesi Rehberlik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234254" y="906212"/>
          <a:ext cx="5554904" cy="57607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54904"/>
              </a:tblGrid>
              <a:tr h="365633">
                <a:tc>
                  <a:txBody>
                    <a:bodyPr/>
                    <a:lstStyle/>
                    <a:p>
                      <a:r>
                        <a:rPr lang="tr-TR" dirty="0" smtClean="0"/>
                        <a:t>Tıp</a:t>
                      </a:r>
                      <a:endParaRPr lang="tr-TR" dirty="0"/>
                    </a:p>
                  </a:txBody>
                  <a:tcPr/>
                </a:tc>
              </a:tr>
              <a:tr h="365633">
                <a:tc>
                  <a:txBody>
                    <a:bodyPr/>
                    <a:lstStyle/>
                    <a:p>
                      <a:r>
                        <a:rPr lang="tr-TR" dirty="0" smtClean="0"/>
                        <a:t>Beslenme ve Diyetetik</a:t>
                      </a:r>
                      <a:endParaRPr lang="tr-TR" dirty="0"/>
                    </a:p>
                  </a:txBody>
                  <a:tcPr/>
                </a:tc>
              </a:tr>
              <a:tr h="639857">
                <a:tc>
                  <a:txBody>
                    <a:bodyPr/>
                    <a:lstStyle/>
                    <a:p>
                      <a:r>
                        <a:rPr lang="tr-TR" dirty="0" smtClean="0"/>
                        <a:t>İnşaat,</a:t>
                      </a:r>
                      <a:r>
                        <a:rPr lang="tr-TR" baseline="0" dirty="0" smtClean="0"/>
                        <a:t> Makine, Endüstri, Elektrik-Elektronik, </a:t>
                      </a:r>
                      <a:r>
                        <a:rPr lang="tr-TR" dirty="0" smtClean="0"/>
                        <a:t>Bilgisayar,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Mekatronik</a:t>
                      </a:r>
                      <a:r>
                        <a:rPr lang="tr-TR" baseline="0" dirty="0" smtClean="0"/>
                        <a:t>, Y</a:t>
                      </a:r>
                      <a:r>
                        <a:rPr lang="tr-TR" dirty="0" smtClean="0"/>
                        <a:t>azılım Mühendisliği vb.</a:t>
                      </a:r>
                      <a:endParaRPr lang="tr-TR" dirty="0"/>
                    </a:p>
                  </a:txBody>
                  <a:tcPr/>
                </a:tc>
              </a:tr>
              <a:tr h="365633">
                <a:tc>
                  <a:txBody>
                    <a:bodyPr/>
                    <a:lstStyle/>
                    <a:p>
                      <a:r>
                        <a:rPr lang="tr-TR" dirty="0" smtClean="0"/>
                        <a:t>Dil ve Konuşma Terapisi</a:t>
                      </a:r>
                      <a:endParaRPr lang="tr-TR" dirty="0"/>
                    </a:p>
                  </a:txBody>
                  <a:tcPr/>
                </a:tc>
              </a:tr>
              <a:tr h="365633">
                <a:tc>
                  <a:txBody>
                    <a:bodyPr/>
                    <a:lstStyle/>
                    <a:p>
                      <a:r>
                        <a:rPr lang="tr-TR" dirty="0" smtClean="0"/>
                        <a:t>Dijital Oyun Tasarımı </a:t>
                      </a:r>
                      <a:endParaRPr lang="tr-TR" dirty="0"/>
                    </a:p>
                  </a:txBody>
                  <a:tcPr/>
                </a:tc>
              </a:tr>
              <a:tr h="365633">
                <a:tc>
                  <a:txBody>
                    <a:bodyPr/>
                    <a:lstStyle/>
                    <a:p>
                      <a:r>
                        <a:rPr lang="tr-TR" dirty="0" smtClean="0"/>
                        <a:t>Diş Hekimliği</a:t>
                      </a:r>
                      <a:endParaRPr lang="tr-TR" dirty="0"/>
                    </a:p>
                  </a:txBody>
                  <a:tcPr/>
                </a:tc>
              </a:tr>
              <a:tr h="365633">
                <a:tc>
                  <a:txBody>
                    <a:bodyPr/>
                    <a:lstStyle/>
                    <a:p>
                      <a:r>
                        <a:rPr lang="tr-TR" dirty="0" smtClean="0"/>
                        <a:t>Eczacılık</a:t>
                      </a:r>
                      <a:endParaRPr lang="tr-TR" dirty="0"/>
                    </a:p>
                  </a:txBody>
                  <a:tcPr/>
                </a:tc>
              </a:tr>
              <a:tr h="365633">
                <a:tc>
                  <a:txBody>
                    <a:bodyPr/>
                    <a:lstStyle/>
                    <a:p>
                      <a:r>
                        <a:rPr lang="tr-TR" dirty="0" smtClean="0"/>
                        <a:t>Veterinerlik</a:t>
                      </a:r>
                      <a:endParaRPr lang="tr-TR" dirty="0"/>
                    </a:p>
                  </a:txBody>
                  <a:tcPr/>
                </a:tc>
              </a:tr>
              <a:tr h="365633">
                <a:tc>
                  <a:txBody>
                    <a:bodyPr/>
                    <a:lstStyle/>
                    <a:p>
                      <a:r>
                        <a:rPr lang="tr-TR" dirty="0" smtClean="0"/>
                        <a:t>Fizyoterapi ve Rehabilitasyon</a:t>
                      </a:r>
                      <a:endParaRPr lang="tr-TR" dirty="0"/>
                    </a:p>
                  </a:txBody>
                  <a:tcPr/>
                </a:tc>
              </a:tr>
              <a:tr h="365633">
                <a:tc>
                  <a:txBody>
                    <a:bodyPr/>
                    <a:lstStyle/>
                    <a:p>
                      <a:r>
                        <a:rPr lang="tr-TR" dirty="0" smtClean="0"/>
                        <a:t>Genetik ve </a:t>
                      </a:r>
                      <a:r>
                        <a:rPr lang="tr-TR" dirty="0" err="1" smtClean="0"/>
                        <a:t>Biyomühendislik</a:t>
                      </a:r>
                      <a:endParaRPr lang="tr-TR" dirty="0"/>
                    </a:p>
                  </a:txBody>
                  <a:tcPr/>
                </a:tc>
              </a:tr>
              <a:tr h="365633">
                <a:tc>
                  <a:txBody>
                    <a:bodyPr/>
                    <a:lstStyle/>
                    <a:p>
                      <a:r>
                        <a:rPr lang="tr-TR" dirty="0" smtClean="0"/>
                        <a:t>Hemşirelik (Fakülte) </a:t>
                      </a:r>
                      <a:endParaRPr lang="tr-TR" dirty="0"/>
                    </a:p>
                  </a:txBody>
                  <a:tcPr/>
                </a:tc>
              </a:tr>
              <a:tr h="365633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</a:t>
                      </a:r>
                      <a:endParaRPr lang="tr-TR" dirty="0"/>
                    </a:p>
                  </a:txBody>
                  <a:tcPr/>
                </a:tc>
              </a:tr>
              <a:tr h="365633">
                <a:tc>
                  <a:txBody>
                    <a:bodyPr/>
                    <a:lstStyle/>
                    <a:p>
                      <a:r>
                        <a:rPr lang="tr-TR" dirty="0" smtClean="0"/>
                        <a:t>Kentsel Tasarım ve Peyzaj Mimarlığı</a:t>
                      </a:r>
                      <a:endParaRPr lang="tr-TR" dirty="0"/>
                    </a:p>
                  </a:txBody>
                  <a:tcPr/>
                </a:tc>
              </a:tr>
              <a:tr h="365633">
                <a:tc>
                  <a:txBody>
                    <a:bodyPr/>
                    <a:lstStyle/>
                    <a:p>
                      <a:r>
                        <a:rPr lang="tr-TR" dirty="0" smtClean="0"/>
                        <a:t>Mimarlık</a:t>
                      </a:r>
                      <a:endParaRPr lang="tr-TR" dirty="0"/>
                    </a:p>
                  </a:txBody>
                  <a:tcPr/>
                </a:tc>
              </a:tr>
              <a:tr h="365633">
                <a:tc>
                  <a:txBody>
                    <a:bodyPr/>
                    <a:lstStyle/>
                    <a:p>
                      <a:r>
                        <a:rPr lang="tr-TR" dirty="0" smtClean="0"/>
                        <a:t>Moleküler Biyoloji ve Genetik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BD67-DD91-4154-8CE6-DBB999D6DF86}" type="datetime1">
              <a:rPr lang="tr-TR" smtClean="0"/>
              <a:pPr/>
              <a:t>04.12.2019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Kırşehir Fen Lisesi Rehberlik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Hukuk 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Çocuk Gelişimi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Hizmet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Grafik Tasarım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Siyaset Bilimi ve 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 ve Çevre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Bankacılık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İktisadi ve İdari Bilimler Programları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İşletme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Uluslararası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Moda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Psikoloji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Rehberlik ve Psikolojik Danışmanlık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Sınıf Öğretmenliği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455D-36A9-4DAC-B49D-7677655E60D3}" type="datetime1">
              <a:rPr lang="tr-TR" smtClean="0"/>
              <a:pPr/>
              <a:t>04.12.2019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47630" y="3119447"/>
              <a:ext cx="1814221" cy="1517451"/>
              <a:chOff x="4547630" y="3119447"/>
              <a:chExt cx="1814221" cy="151745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47630" y="3990567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rgbClr val="FF0000"/>
                    </a:solidFill>
                  </a:rPr>
                  <a:t>ALAN YETERLİLİK TESTİ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  <a:endParaRPr lang="tr-TR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endParaRPr lang="tr-TR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 smtClean="0">
                  <a:solidFill>
                    <a:srgbClr val="FF0000"/>
                  </a:solidFill>
                  <a:latin typeface="Bebas Neue" panose="020B0606020202050201" pitchFamily="34" charset="0"/>
                </a:rPr>
                <a:t>YABANCI DİL SINAVI</a:t>
              </a:r>
              <a:endParaRPr lang="en-US" sz="2000" dirty="0">
                <a:solidFill>
                  <a:srgbClr val="FF0000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1616" y="2435859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89753" y="1811142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 smtClean="0">
                <a:solidFill>
                  <a:srgbClr val="FFFF00"/>
                </a:solidFill>
              </a:rPr>
              <a:t>3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oturum 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>
          <a:xfrm>
            <a:off x="4772689" y="6313820"/>
            <a:ext cx="3086100" cy="365125"/>
          </a:xfrm>
        </p:spPr>
        <p:txBody>
          <a:bodyPr/>
          <a:lstStyle/>
          <a:p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Kırşehir Fen Lisesi Rehberlik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F6FA-3D9C-4FAE-B9A4-617BC01DA195}" type="datetime1">
              <a:rPr lang="tr-TR" smtClean="0"/>
              <a:pPr/>
              <a:t>04.12.2019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Kırşehir Fen Lisesi Rehberlik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Animasyon ve Oyun Tasarımı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Çizgi Film ve Animasyon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Halkla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İlahiyat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Okul Öncesi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Özel Eğitim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Radyo, Televizyon ve Sinema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Rekreasyon Yönetimi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Sinema ve Televizyon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Bilgiler Öğretmenliği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Tarih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Medya ve İletişim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İslam ve Din Bilimleri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Gastronomi ve Mutfak Sanatları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324A-CDE9-4AF0-B463-AA4763E78701}" type="datetime1">
              <a:rPr lang="tr-TR" smtClean="0"/>
              <a:pPr/>
              <a:t>04.12.2019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 smtClean="0"/>
            </a:p>
            <a:p>
              <a:pPr algn="ctr"/>
              <a:endParaRPr lang="tr-TR" sz="135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125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Kırşehir Fen Lisesi Rehberlik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  <a:endParaRPr lang="tr-TR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2" name="2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79B4-4BC3-4CB2-8DC1-DBCB40EE6ECA}" type="datetime1">
              <a:rPr lang="tr-TR" smtClean="0"/>
              <a:pPr/>
              <a:t>04.12.2019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Kırşehir Fen Lisesi Rehberlik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45FD-2476-4F7B-8BD4-3C8375A1740E}" type="datetime1">
              <a:rPr lang="tr-TR" smtClean="0"/>
              <a:pPr/>
              <a:t>04.12.2019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Kırşehir Fen Lisesi Rehberlik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OBP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6900" b="41650"/>
          <a:stretch>
            <a:fillRect/>
          </a:stretch>
        </p:blipFill>
        <p:spPr bwMode="auto">
          <a:xfrm>
            <a:off x="4661662" y="1433015"/>
            <a:ext cx="4316819" cy="143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1436-9542-423D-B16D-A351A64E8CDB}" type="datetime1">
              <a:rPr lang="tr-TR" smtClean="0"/>
              <a:pPr/>
              <a:t>04.12.2019</a:t>
            </a:fld>
            <a:endParaRPr lang="en-US"/>
          </a:p>
        </p:txBody>
      </p:sp>
      <p:sp>
        <p:nvSpPr>
          <p:cNvPr id="12" name="11 Metin kutusu"/>
          <p:cNvSpPr txBox="1"/>
          <p:nvPr/>
        </p:nvSpPr>
        <p:spPr>
          <a:xfrm>
            <a:off x="4872250" y="3084395"/>
            <a:ext cx="38077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Diploma Notu: 100 olan bir öğrenci</a:t>
            </a:r>
          </a:p>
          <a:p>
            <a:r>
              <a:rPr lang="tr-TR" dirty="0" smtClean="0"/>
              <a:t>OBP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smtClean="0"/>
              <a:t>(100x5)x012=60</a:t>
            </a:r>
          </a:p>
          <a:p>
            <a:endParaRPr lang="tr-TR" dirty="0" smtClean="0"/>
          </a:p>
          <a:p>
            <a:r>
              <a:rPr lang="tr-TR" dirty="0" smtClean="0"/>
              <a:t>Diploma Notu: 95 olan bir öğrenci</a:t>
            </a:r>
          </a:p>
          <a:p>
            <a:r>
              <a:rPr lang="tr-TR" dirty="0" smtClean="0"/>
              <a:t>OBP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smtClean="0"/>
              <a:t>(95x5)x012=57 </a:t>
            </a:r>
          </a:p>
          <a:p>
            <a:endParaRPr lang="tr-TR" dirty="0" smtClean="0"/>
          </a:p>
          <a:p>
            <a:r>
              <a:rPr lang="tr-TR" dirty="0" smtClean="0"/>
              <a:t>Diploma Notu: 90 olan bir öğrenci</a:t>
            </a:r>
          </a:p>
          <a:p>
            <a:r>
              <a:rPr lang="tr-TR" dirty="0" smtClean="0"/>
              <a:t>OBP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smtClean="0"/>
              <a:t>(90x5)x012=54</a:t>
            </a:r>
          </a:p>
          <a:p>
            <a:endParaRPr lang="tr-TR" dirty="0" smtClean="0"/>
          </a:p>
          <a:p>
            <a:pPr algn="ctr"/>
            <a:r>
              <a:rPr lang="tr-TR" dirty="0" smtClean="0"/>
              <a:t>Puan alır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Kırşehir Fen Lisesi Rehberlik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7" name="26 Metin kutusu"/>
          <p:cNvSpPr txBox="1"/>
          <p:nvPr/>
        </p:nvSpPr>
        <p:spPr>
          <a:xfrm>
            <a:off x="5061097" y="2083982"/>
            <a:ext cx="3880884" cy="33855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Temel Yeterlilik Testi, Alan Yeterlilik Testi ve Yabancı Dil Testi oturumlarının her biri 2019 yılında </a:t>
            </a:r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 TL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idi. 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ÜCRETİ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00A4-D2D6-4665-AA06-CC7D333ADAB7}" type="datetime1">
              <a:rPr lang="tr-TR" smtClean="0"/>
              <a:pPr/>
              <a:t>04.12.2019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0" y="1852732"/>
            <a:ext cx="7886700" cy="1325563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3F15-F6E4-4BFA-8954-9970D773340E}" type="datetime1">
              <a:rPr lang="tr-TR" smtClean="0"/>
              <a:pPr/>
              <a:t>04.12.2019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Kırşehir Fen Lisesi Rehberlik</a:t>
            </a: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1128"/>
            <a:ext cx="9144000" cy="492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0" y="232013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4"/>
          <p:cNvSpPr txBox="1"/>
          <p:nvPr/>
        </p:nvSpPr>
        <p:spPr>
          <a:xfrm>
            <a:off x="0" y="25469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YKS (TYT+AYT)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BaşarI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SÜRECİ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5"/>
          <p:cNvSpPr>
            <a:spLocks/>
          </p:cNvSpPr>
          <p:nvPr/>
        </p:nvSpPr>
        <p:spPr bwMode="auto">
          <a:xfrm>
            <a:off x="506025" y="2512351"/>
            <a:ext cx="3107298" cy="2577312"/>
          </a:xfrm>
          <a:custGeom>
            <a:avLst/>
            <a:gdLst>
              <a:gd name="T0" fmla="*/ 380506 w 21600"/>
              <a:gd name="T1" fmla="*/ 225037 h 21600"/>
              <a:gd name="T2" fmla="*/ 369094 w 21600"/>
              <a:gd name="T3" fmla="*/ 287249 h 21600"/>
              <a:gd name="T4" fmla="*/ 344523 w 21600"/>
              <a:gd name="T5" fmla="*/ 345387 h 21600"/>
              <a:gd name="T6" fmla="*/ 287902 w 21600"/>
              <a:gd name="T7" fmla="*/ 377807 h 21600"/>
              <a:gd name="T8" fmla="*/ 219163 w 21600"/>
              <a:gd name="T9" fmla="*/ 378566 h 21600"/>
              <a:gd name="T10" fmla="*/ 151871 w 21600"/>
              <a:gd name="T11" fmla="*/ 361474 h 21600"/>
              <a:gd name="T12" fmla="*/ 28363 w 21600"/>
              <a:gd name="T13" fmla="*/ 355988 h 21600"/>
              <a:gd name="T14" fmla="*/ 0 w 21600"/>
              <a:gd name="T15" fmla="*/ 327607 h 21600"/>
              <a:gd name="T16" fmla="*/ 8326 w 21600"/>
              <a:gd name="T17" fmla="*/ 154411 h 21600"/>
              <a:gd name="T18" fmla="*/ 111407 w 21600"/>
              <a:gd name="T19" fmla="*/ 146138 h 21600"/>
              <a:gd name="T20" fmla="*/ 129999 w 21600"/>
              <a:gd name="T21" fmla="*/ 129505 h 21600"/>
              <a:gd name="T22" fmla="*/ 145997 w 21600"/>
              <a:gd name="T23" fmla="*/ 111319 h 21600"/>
              <a:gd name="T24" fmla="*/ 179828 w 21600"/>
              <a:gd name="T25" fmla="*/ 77258 h 21600"/>
              <a:gd name="T26" fmla="*/ 188313 w 21600"/>
              <a:gd name="T27" fmla="*/ 44785 h 21600"/>
              <a:gd name="T28" fmla="*/ 196885 w 21600"/>
              <a:gd name="T29" fmla="*/ 13705 h 21600"/>
              <a:gd name="T30" fmla="*/ 227577 w 21600"/>
              <a:gd name="T31" fmla="*/ 0 h 21600"/>
              <a:gd name="T32" fmla="*/ 274585 w 21600"/>
              <a:gd name="T33" fmla="*/ 22419 h 21600"/>
              <a:gd name="T34" fmla="*/ 292276 w 21600"/>
              <a:gd name="T35" fmla="*/ 72725 h 21600"/>
              <a:gd name="T36" fmla="*/ 277971 w 21600"/>
              <a:gd name="T37" fmla="*/ 125183 h 21600"/>
              <a:gd name="T38" fmla="*/ 311362 w 21600"/>
              <a:gd name="T39" fmla="*/ 123490 h 21600"/>
              <a:gd name="T40" fmla="*/ 359075 w 21600"/>
              <a:gd name="T41" fmla="*/ 134338 h 21600"/>
              <a:gd name="T42" fmla="*/ 381000 w 21600"/>
              <a:gd name="T43" fmla="*/ 176424 h 21600"/>
              <a:gd name="T44" fmla="*/ 376220 w 21600"/>
              <a:gd name="T45" fmla="*/ 203623 h 21600"/>
              <a:gd name="T46" fmla="*/ 88618 w 21600"/>
              <a:gd name="T47" fmla="*/ 321275 h 21600"/>
              <a:gd name="T48" fmla="*/ 88618 w 21600"/>
              <a:gd name="T49" fmla="*/ 294323 h 21600"/>
              <a:gd name="T50" fmla="*/ 61507 w 21600"/>
              <a:gd name="T51" fmla="*/ 294323 h 21600"/>
              <a:gd name="T52" fmla="*/ 61507 w 21600"/>
              <a:gd name="T53" fmla="*/ 321433 h 21600"/>
              <a:gd name="T54" fmla="*/ 338032 w 21600"/>
              <a:gd name="T55" fmla="*/ 252995 h 21600"/>
              <a:gd name="T56" fmla="*/ 349356 w 21600"/>
              <a:gd name="T57" fmla="*/ 213395 h 21600"/>
              <a:gd name="T58" fmla="*/ 349850 w 21600"/>
              <a:gd name="T59" fmla="*/ 191364 h 21600"/>
              <a:gd name="T60" fmla="*/ 348650 w 21600"/>
              <a:gd name="T61" fmla="*/ 163177 h 21600"/>
              <a:gd name="T62" fmla="*/ 324873 w 21600"/>
              <a:gd name="T63" fmla="*/ 152823 h 21600"/>
              <a:gd name="T64" fmla="*/ 289683 w 21600"/>
              <a:gd name="T65" fmla="*/ 153070 h 21600"/>
              <a:gd name="T66" fmla="*/ 253400 w 21600"/>
              <a:gd name="T67" fmla="*/ 153070 h 21600"/>
              <a:gd name="T68" fmla="*/ 243276 w 21600"/>
              <a:gd name="T69" fmla="*/ 130898 h 21600"/>
              <a:gd name="T70" fmla="*/ 260138 w 21600"/>
              <a:gd name="T71" fmla="*/ 94386 h 21600"/>
              <a:gd name="T72" fmla="*/ 261285 w 21600"/>
              <a:gd name="T73" fmla="*/ 57079 h 21600"/>
              <a:gd name="T74" fmla="*/ 242993 w 21600"/>
              <a:gd name="T75" fmla="*/ 32526 h 21600"/>
              <a:gd name="T76" fmla="*/ 224790 w 21600"/>
              <a:gd name="T77" fmla="*/ 28346 h 21600"/>
              <a:gd name="T78" fmla="*/ 220010 w 21600"/>
              <a:gd name="T79" fmla="*/ 30727 h 21600"/>
              <a:gd name="T80" fmla="*/ 213924 w 21600"/>
              <a:gd name="T81" fmla="*/ 63253 h 21600"/>
              <a:gd name="T82" fmla="*/ 186919 w 21600"/>
              <a:gd name="T83" fmla="*/ 112324 h 21600"/>
              <a:gd name="T84" fmla="*/ 154711 w 21600"/>
              <a:gd name="T85" fmla="*/ 144339 h 21600"/>
              <a:gd name="T86" fmla="*/ 133279 w 21600"/>
              <a:gd name="T87" fmla="*/ 165823 h 21600"/>
              <a:gd name="T88" fmla="*/ 117228 w 21600"/>
              <a:gd name="T89" fmla="*/ 174290 h 21600"/>
              <a:gd name="T90" fmla="*/ 149684 w 21600"/>
              <a:gd name="T91" fmla="*/ 331541 h 21600"/>
              <a:gd name="T92" fmla="*/ 215318 w 21600"/>
              <a:gd name="T93" fmla="*/ 348227 h 21600"/>
              <a:gd name="T94" fmla="*/ 276931 w 21600"/>
              <a:gd name="T95" fmla="*/ 350767 h 21600"/>
              <a:gd name="T96" fmla="*/ 319299 w 21600"/>
              <a:gd name="T97" fmla="*/ 330941 h 21600"/>
              <a:gd name="T98" fmla="*/ 326619 w 21600"/>
              <a:gd name="T99" fmla="*/ 303848 h 21600"/>
              <a:gd name="T100" fmla="*/ 338578 w 21600"/>
              <a:gd name="T101" fmla="*/ 286861 h 21600"/>
              <a:gd name="T102" fmla="*/ 338032 w 21600"/>
              <a:gd name="T103" fmla="*/ 252995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6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sz="1350"/>
          </a:p>
        </p:txBody>
      </p:sp>
      <p:sp>
        <p:nvSpPr>
          <p:cNvPr id="10" name="Oval 9"/>
          <p:cNvSpPr/>
          <p:nvPr/>
        </p:nvSpPr>
        <p:spPr>
          <a:xfrm>
            <a:off x="4142402" y="2951885"/>
            <a:ext cx="4205586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Kırşehir Fen Lisesi Rehberlik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72270" y="3981595"/>
            <a:ext cx="4167962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Tevfik TEKER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26726" y="5056921"/>
            <a:ext cx="4253023" cy="5486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Sunumumuz bitmiştir.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Kırşehir Fen Lisesi Rehberlik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5615-D8C8-4949-A793-07DE2953CFE0}" type="datetime1">
              <a:rPr lang="tr-TR" smtClean="0"/>
              <a:pPr/>
              <a:t>04.12.2019</a:t>
            </a:fld>
            <a:endParaRPr lang="en-US"/>
          </a:p>
        </p:txBody>
      </p:sp>
      <p:pic>
        <p:nvPicPr>
          <p:cNvPr id="1026" name="Picture 2" descr="fenlisesilog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1809" y="791570"/>
            <a:ext cx="16668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250"/>
                            </p:stCondLst>
                            <p:childTnLst>
                              <p:par>
                                <p:cTn id="2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1" animBg="1"/>
      <p:bldP spid="14" grpId="1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 smtClean="0"/>
                <a:t>Soru</a:t>
              </a:r>
              <a:endParaRPr lang="tr-TR" sz="5400" dirty="0"/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/>
                <a:t>Dakika</a:t>
              </a:r>
              <a:endParaRPr lang="tr-TR" sz="4000" dirty="0"/>
            </a:p>
          </p:txBody>
        </p:sp>
      </p:grp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Kırşehir Fen Lisesi Rehberlik</a:t>
            </a:r>
            <a:endParaRPr lang="en-US" b="1" dirty="0"/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6" name="3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3719-1288-426D-8BF5-2F0624D69D0F}" type="datetime1">
              <a:rPr lang="tr-TR" smtClean="0"/>
              <a:pPr/>
              <a:t>04.12.2019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596" y="3015445"/>
            <a:ext cx="1314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3F15-F6E4-4BFA-8954-9970D773340E}" type="datetime1">
              <a:rPr lang="tr-TR" smtClean="0"/>
              <a:pPr/>
              <a:t>04.12.2019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Kırşehir Fen Lisesi Rehberlik</a:t>
            </a: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024" y="1201003"/>
            <a:ext cx="8352429" cy="514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4"/>
          <p:cNvSpPr txBox="1"/>
          <p:nvPr/>
        </p:nvSpPr>
        <p:spPr>
          <a:xfrm>
            <a:off x="-163902" y="11679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  TYT kapsamI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Oval"/>
          <p:cNvSpPr/>
          <p:nvPr/>
        </p:nvSpPr>
        <p:spPr>
          <a:xfrm>
            <a:off x="1969324" y="3134879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932" y="2926158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160</a:t>
            </a:r>
            <a:endParaRPr lang="tr-TR" sz="3600" b="1" dirty="0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636624" y="6335086"/>
            <a:ext cx="3086100" cy="365125"/>
          </a:xfrm>
        </p:spPr>
        <p:txBody>
          <a:bodyPr/>
          <a:lstStyle/>
          <a:p>
            <a:r>
              <a:rPr lang="en-US" b="1" smtClean="0"/>
              <a:t>Kırşehir Fen Lisesi Rehberlik</a:t>
            </a:r>
            <a:endParaRPr lang="en-US" b="1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E96F-541C-4C90-B7F1-7A2959DD734A}" type="datetime1">
              <a:rPr lang="tr-TR" smtClean="0"/>
              <a:pPr/>
              <a:t>04.12.2019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509" y="4794132"/>
            <a:ext cx="25431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6629"/>
            <a:ext cx="2969288" cy="3133061"/>
          </a:xfrm>
          <a:prstGeom prst="rect">
            <a:avLst/>
          </a:prstGeom>
        </p:spPr>
      </p:pic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Kırşehir Fen Lisesi Rehberlik</a:t>
            </a:r>
            <a:endParaRPr lang="en-US" b="1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487320" y="1201218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Soru Sayısı</a:t>
              </a:r>
              <a:endParaRPr lang="tr-TR" sz="2400" b="1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80</a:t>
              </a:r>
              <a:endParaRPr lang="tr-TR" sz="3600" b="1" dirty="0"/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432729" y="2337312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Sınav Süresi</a:t>
              </a:r>
              <a:endParaRPr lang="tr-TR" sz="2400" b="1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120</a:t>
              </a:r>
              <a:endParaRPr lang="tr-TR" sz="3600" b="1" dirty="0"/>
            </a:p>
          </p:txBody>
        </p:sp>
      </p:grp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F785-8080-4B03-865E-7A6B1345A505}" type="datetime1">
              <a:rPr lang="tr-TR" smtClean="0"/>
              <a:pPr/>
              <a:t>04.12.2019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0186" y="3425588"/>
            <a:ext cx="7642746" cy="296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Kırşehir Fen Lisesi Rehberlik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46-F5EE-4B84-AC5A-A656806E815A}" type="datetime1">
              <a:rPr lang="tr-TR" smtClean="0"/>
              <a:pPr/>
              <a:t>04.12.2019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% 17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% 17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 smtClean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  <a:endParaRPr lang="en-US" sz="5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6" name="3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Kırşehir Fen Lisesi Rehberlik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8" name="3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2C58-BF1F-41D3-B8DD-E79C5E45F145}" type="datetime1">
              <a:rPr lang="tr-TR" smtClean="0"/>
              <a:pPr/>
              <a:t>04.12.2019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32764" y="1140393"/>
            <a:ext cx="27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rgbClr val="FF0000"/>
                  </a:solidFill>
                </a:rPr>
                <a:t>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SÖZEL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SAYISAL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DİL </a:t>
            </a:r>
          </a:p>
          <a:p>
            <a:pPr algn="ctr"/>
            <a:r>
              <a:rPr lang="tr-TR" sz="2800" b="1" dirty="0" smtClean="0"/>
              <a:t>PUANI</a:t>
            </a:r>
            <a:endParaRPr lang="tr-TR" sz="2800" b="1" dirty="0"/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 smtClean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 smtClean="0">
                    <a:solidFill>
                      <a:srgbClr val="FFFF00"/>
                    </a:solidFill>
                  </a:rPr>
                  <a:t> </a:t>
                </a:r>
                <a:endParaRPr lang="tr-TR" sz="10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300" b="1" dirty="0" smtClean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 30</a:t>
                </a:r>
                <a:endParaRPr lang="tr-TR" sz="16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 smtClean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 smtClean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Eşit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Dil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0" name="49 Altbilgi Yer Tutucusu"/>
          <p:cNvSpPr>
            <a:spLocks noGrp="1"/>
          </p:cNvSpPr>
          <p:nvPr>
            <p:ph type="ftr" sz="quarter" idx="11"/>
          </p:nvPr>
        </p:nvSpPr>
        <p:spPr>
          <a:xfrm>
            <a:off x="1657350" y="6356351"/>
            <a:ext cx="3086100" cy="365125"/>
          </a:xfrm>
        </p:spPr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Kırşehir Fen Lisesi Rehberlik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7" name="5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A47F-16EE-45D5-B9BD-620D9B360952}" type="datetime1">
              <a:rPr lang="tr-TR" smtClean="0"/>
              <a:pPr/>
              <a:t>04.12.2019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1517</TotalTime>
  <Words>1095</Words>
  <Application>Microsoft Office PowerPoint</Application>
  <PresentationFormat>Ekran Gösterisi (4:3)</PresentationFormat>
  <Paragraphs>428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Office Theme</vt:lpstr>
      <vt:lpstr>YÜKSEK ÖĞRETİM     KURUMLARI SINAVI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Tevfik</cp:lastModifiedBy>
  <cp:revision>128</cp:revision>
  <dcterms:created xsi:type="dcterms:W3CDTF">2015-11-06T18:34:53Z</dcterms:created>
  <dcterms:modified xsi:type="dcterms:W3CDTF">2019-12-04T07:26:00Z</dcterms:modified>
</cp:coreProperties>
</file>